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a329a4cb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a329a4cb9_1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a329a4cb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4a329a4cb9_1_3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a329a4cb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4a329a4cb9_1_4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329a4cb9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a329a4cb9_1_4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329a4cb9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a329a4cb9_1_5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a329a4cb9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a329a4cb9_1_5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a329a4cb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4a329a4cb9_1_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a329a4cb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4a329a4cb9_1_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a329a4cb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a329a4cb9_1_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329a4c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a329a4cb9_1_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329a4cb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4a329a4cb9_1_2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a329a4cb9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4a329a4cb9_1_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329a4cb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4a329a4cb9_1_3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329a4cb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4a329a4cb9_1_3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1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10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11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12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13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0" y="1260375"/>
            <a:ext cx="91440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661800" y="19838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Yaren COŞKUN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800" u="sng">
                <a:solidFill>
                  <a:srgbClr val="FFD966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FFD9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2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3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4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5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6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7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8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7.D1 - Oyunda Neymiş Sunusu_Sayfa_09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