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3e18e278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b3e18e278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b3e18e278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b3e18e278_2_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3e18e278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b3e18e278_2_8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3e18e278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b3e18e278_2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b3e18e278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b3e18e278_2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b3e18e278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b3e18e278_2_9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3e18e278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b3e18e278_2_10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b3e18e278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b3e18e278_2_10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b3e18e278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b3e18e278_2_10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://www.ozgursereme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"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"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6141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457200" y="7102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661800" y="25212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b="1" lang="tr" sz="24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</a:t>
            </a:r>
            <a:r>
              <a:rPr b="1" lang="tr" sz="1800">
                <a:latin typeface="Comic Sans MS"/>
                <a:ea typeface="Comic Sans MS"/>
                <a:cs typeface="Comic Sans MS"/>
                <a:sym typeface="Comic Sans MS"/>
              </a:rPr>
              <a:t>Sudenaz ÇİFÇİ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8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